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223"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4/16/2024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02736" y="-88178"/>
            <a:ext cx="9542942"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0" y="4231479"/>
            <a:ext cx="2229477"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 </a:t>
            </a:r>
            <a:r>
              <a:rPr lang="en-US" sz="1100" dirty="0" smtClean="0">
                <a:solidFill>
                  <a:schemeClr val="bg1"/>
                </a:solidFill>
              </a:rPr>
              <a:t>S.RAJESH</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 </a:t>
            </a:r>
            <a:r>
              <a:rPr lang="en-US" sz="1100" b="0" i="0" u="none" strike="noStrike" cap="none" dirty="0" smtClean="0">
                <a:solidFill>
                  <a:schemeClr val="bg1"/>
                </a:solidFill>
                <a:latin typeface="Arial"/>
                <a:ea typeface="Arial"/>
                <a:cs typeface="Arial"/>
                <a:sym typeface="Arial"/>
              </a:rPr>
              <a:t>au513521105303</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a16="http://schemas.microsoft.com/office/drawing/2014/main" xmlns=""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a16="http://schemas.microsoft.com/office/drawing/2014/main" xmlns=""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a16="http://schemas.microsoft.com/office/drawing/2014/main" xmlns=""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a16="http://schemas.microsoft.com/office/drawing/2014/main" xmlns=""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a16="http://schemas.microsoft.com/office/drawing/2014/main" xmlns=""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working:</a:t>
            </a:r>
          </a:p>
        </p:txBody>
      </p:sp>
      <p:pic>
        <p:nvPicPr>
          <p:cNvPr id="3" name="Picture 2">
            <a:extLst>
              <a:ext uri="{FF2B5EF4-FFF2-40B4-BE49-F238E27FC236}">
                <a16:creationId xmlns:a16="http://schemas.microsoft.com/office/drawing/2014/main" xmlns="" id="{F0383608-D05D-AE12-1C32-C9D1BFC4152D}"/>
              </a:ext>
            </a:extLst>
          </p:cNvPr>
          <p:cNvPicPr>
            <a:picLocks noChangeAspect="1"/>
          </p:cNvPicPr>
          <p:nvPr/>
        </p:nvPicPr>
        <p:blipFill>
          <a:blip r:embed="rId2"/>
          <a:stretch>
            <a:fillRect/>
          </a:stretch>
        </p:blipFill>
        <p:spPr>
          <a:xfrm>
            <a:off x="0" y="1311300"/>
            <a:ext cx="9144000" cy="35729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7131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C53C0DC-5F2C-6C45-DD4A-FC881D3333FE}"/>
              </a:ext>
            </a:extLst>
          </p:cNvPr>
          <p:cNvPicPr>
            <a:picLocks noChangeAspect="1"/>
          </p:cNvPicPr>
          <p:nvPr/>
        </p:nvPicPr>
        <p:blipFill>
          <a:blip r:embed="rId2"/>
          <a:stretch>
            <a:fillRect/>
          </a:stretch>
        </p:blipFill>
        <p:spPr>
          <a:xfrm>
            <a:off x="174702" y="750849"/>
            <a:ext cx="8794596"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xmlns="" id="{B9C93351-78AA-D60D-1F28-D6A2447567A4}"/>
              </a:ext>
            </a:extLst>
          </p:cNvPr>
          <p:cNvPicPr>
            <a:picLocks noChangeAspect="1"/>
          </p:cNvPicPr>
          <p:nvPr/>
        </p:nvPicPr>
        <p:blipFill>
          <a:blip r:embed="rId2"/>
          <a:stretch>
            <a:fillRect/>
          </a:stretch>
        </p:blipFill>
        <p:spPr>
          <a:xfrm>
            <a:off x="312003" y="921834"/>
            <a:ext cx="8519993" cy="389549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xmlns="" id="{69085FDB-B2DF-8D98-CD0B-EF9B24DF5E38}"/>
              </a:ext>
            </a:extLst>
          </p:cNvPr>
          <p:cNvPicPr>
            <a:picLocks noChangeAspect="1"/>
          </p:cNvPicPr>
          <p:nvPr/>
        </p:nvPicPr>
        <p:blipFill>
          <a:blip r:embed="rId2"/>
          <a:stretch>
            <a:fillRect/>
          </a:stretch>
        </p:blipFill>
        <p:spPr>
          <a:xfrm>
            <a:off x="0" y="862361"/>
            <a:ext cx="9144000" cy="39029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r>
              <a:rPr lang="en-GB" b="1" dirty="0"/>
              <a:t/>
            </a:r>
            <a:br>
              <a:rPr lang="en-GB" b="1" dirty="0"/>
            </a:br>
            <a:r>
              <a:rPr lang="en-GB" b="1" dirty="0"/>
              <a:t/>
            </a:r>
            <a:br>
              <a:rPr lang="en-GB" b="1" dirty="0"/>
            </a:br>
            <a:r>
              <a:rPr lang="en-GB" b="1" dirty="0"/>
              <a:t/>
            </a:r>
            <a:br>
              <a:rPr lang="en-GB" b="1" dirty="0"/>
            </a:br>
            <a:endParaRPr lang="en-IN" sz="1600" dirty="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öhne"/>
              </a:rPr>
              <a:t/>
            </a: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Söhne"/>
              </a:rPr>
              <a:t/>
            </a: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xmlns=""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a16="http://schemas.microsoft.com/office/drawing/2014/main" xmlns=""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TotalTime>
  <Words>1520</Words>
  <Application>Microsoft Office PowerPoint</Application>
  <PresentationFormat>On-screen Show (16:9)</PresentationFormat>
  <Paragraphs>148</Paragraphs>
  <Slides>25</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4" baseType="lpstr">
      <vt:lpstr>Arial</vt:lpstr>
      <vt:lpstr>Arial MT</vt:lpstr>
      <vt:lpstr>Calibri</vt:lpstr>
      <vt:lpstr>IBM Plex Sans</vt:lpstr>
      <vt:lpstr>Söhne</vt:lpstr>
      <vt:lpstr>Times New Roman</vt:lpstr>
      <vt:lpstr>Wingdings</vt: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working:</vt:lpstr>
      <vt:lpstr>PowerPoint Presentation</vt:lpstr>
      <vt:lpstr>                                                                  RESULT:</vt:lpstr>
      <vt:lpstr>                                                                RESULT:</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Mr.Prabhakaran</cp:lastModifiedBy>
  <cp:revision>33</cp:revision>
  <dcterms:modified xsi:type="dcterms:W3CDTF">2024-04-16T14:46:53Z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